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notesMasterIdLst>
    <p:notesMasterId r:id="rId12"/>
  </p:notesMasterIdLst>
  <p:sldIdLst>
    <p:sldId id="256" r:id="rId2"/>
    <p:sldId id="264" r:id="rId3"/>
    <p:sldId id="267" r:id="rId4"/>
    <p:sldId id="260" r:id="rId5"/>
    <p:sldId id="259" r:id="rId6"/>
    <p:sldId id="258" r:id="rId7"/>
    <p:sldId id="263" r:id="rId8"/>
    <p:sldId id="262" r:id="rId9"/>
    <p:sldId id="261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C88D9"/>
    <a:srgbClr val="FCE2D2"/>
    <a:srgbClr val="E2ECE2"/>
    <a:srgbClr val="C58F71"/>
    <a:srgbClr val="F9D8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282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jp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52ECB9-8933-4DC3-ACFC-4DF93F541703}" type="datetimeFigureOut">
              <a:rPr lang="en-IN" smtClean="0"/>
              <a:t>02-06-2021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1471D6-40A9-4E2E-988D-13809881FD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27809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471D6-40A9-4E2E-988D-13809881FD8C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33557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t>6/2/2021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470405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48510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3756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75621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t>6/2/2021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5332748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6002958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7259474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1104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25537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6/2/2021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8622636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6/2/2021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51541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6/2/2021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1470831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74" y="0"/>
            <a:ext cx="12192000" cy="6858000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67000"/>
              </a:srgbClr>
            </a:outerShdw>
            <a:softEdge rad="12700"/>
          </a:effec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44935" y="1417399"/>
            <a:ext cx="9001462" cy="2387600"/>
          </a:xfrm>
        </p:spPr>
        <p:txBody>
          <a:bodyPr>
            <a:normAutofit/>
          </a:bodyPr>
          <a:lstStyle/>
          <a:p>
            <a:r>
              <a:rPr lang="en-US" sz="80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Lucida Handwriting" panose="03010101010101010101" pitchFamily="66" charset="0"/>
              </a:rPr>
              <a:t>Goeasy</a:t>
            </a:r>
            <a:endParaRPr lang="en-IN" sz="8000" dirty="0">
              <a:solidFill>
                <a:schemeClr val="accent1">
                  <a:lumMod val="60000"/>
                  <a:lumOff val="40000"/>
                </a:schemeClr>
              </a:solidFill>
              <a:latin typeface="Lucida Handwriting" panose="03010101010101010101" pitchFamily="66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12243" y="3268153"/>
            <a:ext cx="9001462" cy="1655762"/>
          </a:xfrm>
        </p:spPr>
        <p:txBody>
          <a:bodyPr/>
          <a:lstStyle/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Bahnschrift SemiCondensed" panose="020B0502040204020203" pitchFamily="34" charset="0"/>
              </a:rPr>
              <a:t>WE SERVE ,YOU DESERVE</a:t>
            </a:r>
            <a:endParaRPr lang="en-IN" dirty="0">
              <a:solidFill>
                <a:schemeClr val="bg1">
                  <a:lumMod val="85000"/>
                </a:schemeClr>
              </a:solidFill>
              <a:latin typeface="Bahnschrift SemiCondensed" panose="020B0502040204020203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621" y="0"/>
            <a:ext cx="1257001" cy="1309816"/>
          </a:xfrm>
          <a:prstGeom prst="rect">
            <a:avLst/>
          </a:prstGeom>
        </p:spPr>
      </p:pic>
      <p:cxnSp>
        <p:nvCxnSpPr>
          <p:cNvPr id="15" name="Straight Connector 14"/>
          <p:cNvCxnSpPr/>
          <p:nvPr/>
        </p:nvCxnSpPr>
        <p:spPr>
          <a:xfrm>
            <a:off x="1421892" y="751998"/>
            <a:ext cx="1075737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9655370" y="5567647"/>
            <a:ext cx="229533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bg1">
                    <a:lumMod val="85000"/>
                  </a:schemeClr>
                </a:solidFill>
              </a:rPr>
              <a:t>Under guidance</a:t>
            </a:r>
            <a:endParaRPr lang="en-US" sz="2000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Dr. Menakshi Nawal </a:t>
            </a:r>
          </a:p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H.O.D (Information technology)</a:t>
            </a:r>
            <a:endParaRPr lang="en-IN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0582" y="5894223"/>
            <a:ext cx="23233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NSP 2</a:t>
            </a:r>
            <a:r>
              <a:rPr lang="en-US" baseline="30000" dirty="0" smtClean="0">
                <a:solidFill>
                  <a:schemeClr val="bg1">
                    <a:lumMod val="85000"/>
                  </a:schemeClr>
                </a:solidFill>
              </a:rPr>
              <a:t>nd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 semester project  </a:t>
            </a:r>
            <a:endParaRPr lang="en-IN" dirty="0">
              <a:solidFill>
                <a:schemeClr val="bg1">
                  <a:lumMod val="85000"/>
                </a:schemeClr>
              </a:solidFill>
            </a:endParaRPr>
          </a:p>
        </p:txBody>
      </p:sp>
      <p:cxnSp>
        <p:nvCxnSpPr>
          <p:cNvPr id="11" name="Straight Connector 10"/>
          <p:cNvCxnSpPr/>
          <p:nvPr/>
        </p:nvCxnSpPr>
        <p:spPr>
          <a:xfrm flipV="1">
            <a:off x="1434622" y="495300"/>
            <a:ext cx="10774352" cy="254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2619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278295" y="-23654"/>
            <a:ext cx="6587412" cy="2640563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extBox 1"/>
          <p:cNvSpPr txBox="1"/>
          <p:nvPr/>
        </p:nvSpPr>
        <p:spPr>
          <a:xfrm>
            <a:off x="1642188" y="609765"/>
            <a:ext cx="827625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/>
              <a:t>Project completion</a:t>
            </a:r>
          </a:p>
          <a:p>
            <a:endParaRPr lang="en-US" dirty="0"/>
          </a:p>
          <a:p>
            <a:endParaRPr lang="en-US" dirty="0" smtClean="0"/>
          </a:p>
        </p:txBody>
      </p:sp>
      <p:sp>
        <p:nvSpPr>
          <p:cNvPr id="3" name="TextBox 2"/>
          <p:cNvSpPr txBox="1"/>
          <p:nvPr/>
        </p:nvSpPr>
        <p:spPr>
          <a:xfrm>
            <a:off x="2304662" y="3135356"/>
            <a:ext cx="604623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latin typeface="Candara Light" panose="020E0502030303020204" pitchFamily="34" charset="0"/>
              </a:rPr>
              <a:t>Work under progress</a:t>
            </a:r>
            <a:endParaRPr lang="en-IN" sz="4400" dirty="0">
              <a:latin typeface="Candara Light" panose="020E0502030303020204" pitchFamily="34" charset="0"/>
            </a:endParaRPr>
          </a:p>
        </p:txBody>
      </p:sp>
      <p:cxnSp>
        <p:nvCxnSpPr>
          <p:cNvPr id="7" name="Elbow Connector 6"/>
          <p:cNvCxnSpPr/>
          <p:nvPr/>
        </p:nvCxnSpPr>
        <p:spPr>
          <a:xfrm>
            <a:off x="1408923" y="2674218"/>
            <a:ext cx="895739" cy="803096"/>
          </a:xfrm>
          <a:prstGeom prst="bentConnector3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Elbow Connector 8"/>
          <p:cNvCxnSpPr/>
          <p:nvPr/>
        </p:nvCxnSpPr>
        <p:spPr>
          <a:xfrm>
            <a:off x="1408923" y="2855167"/>
            <a:ext cx="1194318" cy="951723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886465" y="5189838"/>
            <a:ext cx="83284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 are currently working on it. </a:t>
            </a:r>
            <a:r>
              <a:rPr lang="en-US"/>
              <a:t>We are trying to build and design in more detailed and efficient way as well as including possible technologies, arts, illustration, design and various languages on </a:t>
            </a:r>
            <a:r>
              <a:rPr lang="en-US" smtClean="0"/>
              <a:t>it.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934256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499285" y="0"/>
            <a:ext cx="3909527" cy="2556588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extBox 1"/>
          <p:cNvSpPr txBox="1"/>
          <p:nvPr/>
        </p:nvSpPr>
        <p:spPr>
          <a:xfrm>
            <a:off x="1993556" y="1215922"/>
            <a:ext cx="36493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>
                <a:solidFill>
                  <a:schemeClr val="bg1"/>
                </a:solidFill>
              </a:rPr>
              <a:t>Our team</a:t>
            </a:r>
            <a:endParaRPr lang="en-IN" sz="5400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788282" y="2904323"/>
            <a:ext cx="7241059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1.TILAK ATRI</a:t>
            </a:r>
          </a:p>
          <a:p>
            <a:endParaRPr lang="en-US" sz="20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2.HIMANSHU SINGH HADA</a:t>
            </a:r>
          </a:p>
          <a:p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3.ISHANT KUSHWAH</a:t>
            </a:r>
            <a:endParaRPr lang="en-IN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5200" y="0"/>
            <a:ext cx="4876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9699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973" y="2100457"/>
            <a:ext cx="7950286" cy="5227097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739958" y="-296562"/>
            <a:ext cx="5044288" cy="1804415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600" dirty="0" smtClean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   </a:t>
            </a:r>
          </a:p>
          <a:p>
            <a:r>
              <a:rPr lang="en-US" sz="36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 </a:t>
            </a:r>
            <a:r>
              <a:rPr lang="en-US" sz="3600" dirty="0" smtClean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    WORK </a:t>
            </a:r>
            <a:r>
              <a:rPr lang="en-US" sz="36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PROFILE</a:t>
            </a:r>
            <a:endParaRPr lang="en-IN" sz="3600" dirty="0">
              <a:solidFill>
                <a:schemeClr val="bg1">
                  <a:lumMod val="95000"/>
                </a:schemeClr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14341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52" y="3432"/>
            <a:ext cx="8787546" cy="6858001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608173" y="0"/>
            <a:ext cx="8583827" cy="6854567"/>
          </a:xfrm>
          <a:prstGeom prst="rect">
            <a:avLst/>
          </a:prstGeom>
          <a:solidFill>
            <a:schemeClr val="bg1">
              <a:lumMod val="95000"/>
              <a:alpha val="80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extBox 1"/>
          <p:cNvSpPr txBox="1"/>
          <p:nvPr/>
        </p:nvSpPr>
        <p:spPr>
          <a:xfrm>
            <a:off x="6171486" y="320493"/>
            <a:ext cx="43413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>
                <a:solidFill>
                  <a:schemeClr val="tx2">
                    <a:lumMod val="25000"/>
                  </a:schemeClr>
                </a:solidFill>
                <a:latin typeface="Californian FB" panose="0207040306080B030204" pitchFamily="18" charset="0"/>
                <a:ea typeface="MS PGothic" panose="020B0600070205080204" pitchFamily="34" charset="-128"/>
              </a:rPr>
              <a:t>OBJECTIVES</a:t>
            </a:r>
            <a:endParaRPr lang="en-IN" sz="5400" dirty="0">
              <a:solidFill>
                <a:schemeClr val="tx2">
                  <a:lumMod val="25000"/>
                </a:schemeClr>
              </a:solidFill>
              <a:latin typeface="Californian FB" panose="0207040306080B030204" pitchFamily="18" charset="0"/>
              <a:ea typeface="MS PGothic" panose="020B0600070205080204" pitchFamily="34" charset="-128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450702" y="2247493"/>
            <a:ext cx="5486400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800" dirty="0" smtClean="0">
                <a:latin typeface="Agency FB" panose="020B0503020202020204" pitchFamily="34" charset="0"/>
              </a:rPr>
              <a:t>Save Time.</a:t>
            </a:r>
          </a:p>
          <a:p>
            <a:pPr marL="342900" indent="-342900">
              <a:buAutoNum type="arabicPeriod"/>
            </a:pPr>
            <a:r>
              <a:rPr lang="en-US" sz="2800" dirty="0" smtClean="0">
                <a:latin typeface="Agency FB" panose="020B0503020202020204" pitchFamily="34" charset="0"/>
              </a:rPr>
              <a:t>Quickly accessible.</a:t>
            </a:r>
          </a:p>
          <a:p>
            <a:pPr marL="342900" indent="-342900">
              <a:buAutoNum type="arabicPeriod"/>
            </a:pPr>
            <a:r>
              <a:rPr lang="en-US" sz="2800" dirty="0" smtClean="0">
                <a:latin typeface="Agency FB" panose="020B0503020202020204" pitchFamily="34" charset="0"/>
              </a:rPr>
              <a:t>Collection of all types of schemes.</a:t>
            </a:r>
          </a:p>
          <a:p>
            <a:pPr marL="342900" indent="-342900">
              <a:buAutoNum type="arabicPeriod"/>
            </a:pPr>
            <a:r>
              <a:rPr lang="en-US" sz="2800" dirty="0" smtClean="0">
                <a:latin typeface="Agency FB" panose="020B0503020202020204" pitchFamily="34" charset="0"/>
              </a:rPr>
              <a:t>Aware people.</a:t>
            </a:r>
          </a:p>
          <a:p>
            <a:pPr marL="342900" indent="-342900">
              <a:buAutoNum type="arabicPeriod"/>
            </a:pPr>
            <a:r>
              <a:rPr lang="en-US" sz="2800" dirty="0" smtClean="0">
                <a:latin typeface="Agency FB" panose="020B0503020202020204" pitchFamily="34" charset="0"/>
              </a:rPr>
              <a:t>Information about jobs.</a:t>
            </a:r>
          </a:p>
          <a:p>
            <a:pPr marL="342900" indent="-342900">
              <a:buAutoNum type="arabicPeriod"/>
            </a:pPr>
            <a:endParaRPr lang="en-US" sz="2800" dirty="0" smtClean="0">
              <a:latin typeface="Agency FB" panose="020B0503020202020204" pitchFamily="34" charset="0"/>
            </a:endParaRPr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335845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alpha val="78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5339175" y="0"/>
            <a:ext cx="6886575" cy="68580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/>
          <p:cNvSpPr/>
          <p:nvPr/>
        </p:nvSpPr>
        <p:spPr>
          <a:xfrm>
            <a:off x="6535504" y="-382555"/>
            <a:ext cx="3909527" cy="2099388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75" y="0"/>
            <a:ext cx="5305425" cy="6858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569254" y="526380"/>
            <a:ext cx="60383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bg1">
                    <a:lumMod val="85000"/>
                  </a:schemeClr>
                </a:solidFill>
                <a:latin typeface="NSimSun" panose="02010609030101010101" pitchFamily="49" charset="-122"/>
                <a:ea typeface="NSimSun" panose="02010609030101010101" pitchFamily="49" charset="-122"/>
              </a:rPr>
              <a:t>INTRODUCTION</a:t>
            </a:r>
            <a:endParaRPr lang="en-IN" sz="4800" dirty="0">
              <a:solidFill>
                <a:schemeClr val="bg1">
                  <a:lumMod val="85000"/>
                </a:schemeClr>
              </a:solidFill>
              <a:latin typeface="NSimSun" panose="02010609030101010101" pitchFamily="49" charset="-122"/>
              <a:ea typeface="NSimSun" panose="02010609030101010101" pitchFamily="49" charset="-122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569254" y="2780523"/>
            <a:ext cx="420810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This website is designed to provide information and registration links of important government schemes, government jobs, private jobs, donation links, NGOs.</a:t>
            </a:r>
          </a:p>
          <a:p>
            <a:endParaRPr lang="en-US" sz="2000" dirty="0"/>
          </a:p>
          <a:p>
            <a:r>
              <a:rPr lang="en-US" sz="2000" dirty="0" smtClean="0"/>
              <a:t>This website helps people to find the right information and required registration links</a:t>
            </a:r>
            <a:r>
              <a:rPr lang="en-US" dirty="0" smtClean="0"/>
              <a:t>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03552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273585" y="-464419"/>
            <a:ext cx="5598831" cy="2099388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extBox 1"/>
          <p:cNvSpPr txBox="1"/>
          <p:nvPr/>
        </p:nvSpPr>
        <p:spPr>
          <a:xfrm>
            <a:off x="1632857" y="706384"/>
            <a:ext cx="83284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bg2">
                    <a:lumMod val="75000"/>
                  </a:schemeClr>
                </a:solidFill>
              </a:rPr>
              <a:t>WHY ? THIS PROJECT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632857" y="2454876"/>
            <a:ext cx="6689125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/>
              <a:t>To provide service to them.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/>
              <a:t>To enhance easy access to opportunities.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/>
              <a:t>To contribute to society for development.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 smtClean="0"/>
              <a:t> </a:t>
            </a:r>
            <a:r>
              <a:rPr lang="en-US" sz="2000" dirty="0"/>
              <a:t>To provide possible source to help needy.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/>
              <a:t>To enhance the quality of </a:t>
            </a:r>
            <a:r>
              <a:rPr lang="en-US" sz="2000" dirty="0" smtClean="0"/>
              <a:t> Web </a:t>
            </a:r>
            <a:r>
              <a:rPr lang="en-US" sz="2000" dirty="0"/>
              <a:t>Serving with full efficiency. </a:t>
            </a:r>
            <a:endParaRPr lang="en-IN" sz="2000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14890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80022" y="608995"/>
            <a:ext cx="83119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/>
              <a:t>FRONTEND </a:t>
            </a:r>
          </a:p>
          <a:p>
            <a:endParaRPr lang="en-IN" dirty="0"/>
          </a:p>
        </p:txBody>
      </p:sp>
      <p:sp>
        <p:nvSpPr>
          <p:cNvPr id="3" name="TextBox 2"/>
          <p:cNvSpPr txBox="1"/>
          <p:nvPr/>
        </p:nvSpPr>
        <p:spPr>
          <a:xfrm>
            <a:off x="2785189" y="2351315"/>
            <a:ext cx="771641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We </a:t>
            </a:r>
            <a:r>
              <a:rPr lang="en-US" dirty="0"/>
              <a:t>used given below technologies on frontend work to design and arts to build </a:t>
            </a:r>
            <a:r>
              <a:rPr lang="en-US" dirty="0" smtClean="0"/>
              <a:t>    frontend </a:t>
            </a:r>
            <a:r>
              <a:rPr lang="en-US" dirty="0"/>
              <a:t>of our project.     </a:t>
            </a:r>
            <a:endParaRPr lang="en-US" dirty="0" smtClean="0"/>
          </a:p>
          <a:p>
            <a:endParaRPr lang="en-US" sz="2800" dirty="0"/>
          </a:p>
          <a:p>
            <a:r>
              <a:rPr lang="en-US" sz="2800" dirty="0" smtClean="0"/>
              <a:t> Technologies used,</a:t>
            </a:r>
          </a:p>
          <a:p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Bahnschrift Light SemiCondensed" panose="020B0502040204020203" pitchFamily="34" charset="0"/>
              </a:rPr>
              <a:t>UX/UI Designing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Bahnschrift Light SemiCondensed" panose="020B0502040204020203" pitchFamily="34" charset="0"/>
              </a:rPr>
              <a:t>Web designing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Bahnschrift Light SemiCondensed" panose="020B0502040204020203" pitchFamily="34" charset="0"/>
              </a:rPr>
              <a:t>Vector Art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Bahnschrift Light SemiCondensed" panose="020B0502040204020203" pitchFamily="34" charset="0"/>
              </a:rPr>
              <a:t>3D </a:t>
            </a:r>
            <a:r>
              <a:rPr lang="en-US" sz="2400" dirty="0">
                <a:latin typeface="Bahnschrift Light SemiCondensed" panose="020B0502040204020203" pitchFamily="34" charset="0"/>
              </a:rPr>
              <a:t>illustration</a:t>
            </a:r>
            <a:endParaRPr lang="en-IN" sz="2400" dirty="0">
              <a:latin typeface="Bahnschrift Light Semi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3562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Arrow 1"/>
          <p:cNvSpPr/>
          <p:nvPr/>
        </p:nvSpPr>
        <p:spPr>
          <a:xfrm>
            <a:off x="6463218" y="1822648"/>
            <a:ext cx="662499" cy="858417"/>
          </a:xfrm>
          <a:prstGeom prst="rightArrow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Down Arrow 2"/>
          <p:cNvSpPr/>
          <p:nvPr/>
        </p:nvSpPr>
        <p:spPr>
          <a:xfrm>
            <a:off x="9155599" y="3545633"/>
            <a:ext cx="613552" cy="699796"/>
          </a:xfrm>
          <a:prstGeom prst="down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Down Arrow 8"/>
          <p:cNvSpPr/>
          <p:nvPr/>
        </p:nvSpPr>
        <p:spPr>
          <a:xfrm rot="5400000">
            <a:off x="5861381" y="5281127"/>
            <a:ext cx="662499" cy="541175"/>
          </a:xfrm>
          <a:prstGeom prst="downArrow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7939" y="4064720"/>
            <a:ext cx="3722326" cy="258474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614616" y="362465"/>
            <a:ext cx="44978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Arial Narrow" panose="020B0606020202030204" pitchFamily="34" charset="0"/>
              </a:rPr>
              <a:t>HOW IT LOOKS LIKE,</a:t>
            </a:r>
            <a:endParaRPr lang="en-IN" sz="3600" dirty="0">
              <a:latin typeface="Arial Narrow" panose="020B0606020202030204" pitchFamily="3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7939" y="1262712"/>
            <a:ext cx="4071213" cy="197829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6798" y="681737"/>
            <a:ext cx="3495429" cy="265536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2508" y="4453958"/>
            <a:ext cx="4049719" cy="2195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165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69785" y="2487407"/>
            <a:ext cx="6392562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In Backend work we used given below programming as well as markup language to build Backend structure of our project. </a:t>
            </a:r>
            <a:endParaRPr lang="en-US" sz="2400" dirty="0" smtClean="0"/>
          </a:p>
          <a:p>
            <a:endParaRPr lang="en-US" sz="2400" dirty="0"/>
          </a:p>
          <a:p>
            <a:r>
              <a:rPr lang="en-US" sz="2800" dirty="0" smtClean="0"/>
              <a:t>Backend technologies:</a:t>
            </a:r>
          </a:p>
          <a:p>
            <a:endParaRPr lang="en-US" sz="24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J</a:t>
            </a:r>
            <a:r>
              <a:rPr lang="en-US" sz="2400" dirty="0" smtClean="0"/>
              <a:t>avaScript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Jquery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React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/>
              <a:t>HTML5 &amp; CSS3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sz="2400" dirty="0" smtClean="0"/>
              <a:t>API</a:t>
            </a:r>
            <a:endParaRPr lang="en-IN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4360701" y="614301"/>
            <a:ext cx="432435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 smtClean="0">
                <a:latin typeface="Bahnschrift SemiCondensed" panose="020B0502040204020203" pitchFamily="34" charset="0"/>
              </a:rPr>
              <a:t>BACKEND</a:t>
            </a:r>
            <a:endParaRPr lang="en-IN" sz="6600" dirty="0">
              <a:latin typeface="Bahnschrift Semi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613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TM10001106[[fn=Badge]]</Template>
  <TotalTime>520</TotalTime>
  <Words>254</Words>
  <Application>Microsoft Office PowerPoint</Application>
  <PresentationFormat>Widescreen</PresentationFormat>
  <Paragraphs>57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6" baseType="lpstr">
      <vt:lpstr>MS PGothic</vt:lpstr>
      <vt:lpstr>NSimSun</vt:lpstr>
      <vt:lpstr>Agency FB</vt:lpstr>
      <vt:lpstr>Arial</vt:lpstr>
      <vt:lpstr>Arial Narrow</vt:lpstr>
      <vt:lpstr>Arial Rounded MT Bold</vt:lpstr>
      <vt:lpstr>Bahnschrift Light SemiCondensed</vt:lpstr>
      <vt:lpstr>Bahnschrift SemiCondensed</vt:lpstr>
      <vt:lpstr>Calibri</vt:lpstr>
      <vt:lpstr>Californian FB</vt:lpstr>
      <vt:lpstr>Candara Light</vt:lpstr>
      <vt:lpstr>Gill Sans MT</vt:lpstr>
      <vt:lpstr>Impact</vt:lpstr>
      <vt:lpstr>Lucida Handwriting</vt:lpstr>
      <vt:lpstr>Wingdings</vt:lpstr>
      <vt:lpstr>Badge</vt:lpstr>
      <vt:lpstr>Goeasy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MAKE IT EASY</dc:title>
  <dc:creator>shubham kushwah</dc:creator>
  <cp:lastModifiedBy>shubham kushwah</cp:lastModifiedBy>
  <cp:revision>45</cp:revision>
  <dcterms:created xsi:type="dcterms:W3CDTF">2021-05-31T17:58:30Z</dcterms:created>
  <dcterms:modified xsi:type="dcterms:W3CDTF">2021-06-02T07:54:37Z</dcterms:modified>
</cp:coreProperties>
</file>

<file path=docProps/thumbnail.jpeg>
</file>